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legreya Black" panose="020B0604020202020204" charset="0"/>
      <p:bold r:id="rId21"/>
      <p:boldItalic r:id="rId22"/>
    </p:embeddedFont>
    <p:embeddedFont>
      <p:font typeface="Alegreya ExtraBold" panose="020B0604020202020204" charset="0"/>
      <p:bold r:id="rId23"/>
      <p:boldItalic r:id="rId24"/>
    </p:embeddedFont>
    <p:embeddedFont>
      <p:font typeface="Consolas" panose="020B0609020204030204" pitchFamily="49"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Raleway" pitchFamily="2"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30214-02D5-480C-8722-C5C3B96DEC1A}" v="8" dt="2024-07-29T15:00:42.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91"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microsoft.com/office/2015/10/relationships/revisionInfo" Target="revisionInfo.xml"/><Relationship Id="rId20" Type="http://schemas.openxmlformats.org/officeDocument/2006/relationships/notesMaster" Target="notesMasters/notesMaster1.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Jones" userId="18e2199af911abfd" providerId="LiveId" clId="{48B30214-02D5-480C-8722-C5C3B96DEC1A}"/>
    <pc:docChg chg="custSel modSld">
      <pc:chgData name="Jill Jones" userId="18e2199af911abfd" providerId="LiveId" clId="{48B30214-02D5-480C-8722-C5C3B96DEC1A}" dt="2024-07-29T15:01:16.312" v="48" actId="1076"/>
      <pc:docMkLst>
        <pc:docMk/>
      </pc:docMkLst>
      <pc:sldChg chg="modSp mod">
        <pc:chgData name="Jill Jones" userId="18e2199af911abfd" providerId="LiveId" clId="{48B30214-02D5-480C-8722-C5C3B96DEC1A}" dt="2024-07-29T14:54:22.657" v="4" actId="27636"/>
        <pc:sldMkLst>
          <pc:docMk/>
          <pc:sldMk cId="0" sldId="260"/>
        </pc:sldMkLst>
        <pc:spChg chg="mod">
          <ac:chgData name="Jill Jones" userId="18e2199af911abfd" providerId="LiveId" clId="{48B30214-02D5-480C-8722-C5C3B96DEC1A}" dt="2024-07-29T14:54:22.652" v="3" actId="27636"/>
          <ac:spMkLst>
            <pc:docMk/>
            <pc:sldMk cId="0" sldId="260"/>
            <ac:spMk id="88" creationId="{00000000-0000-0000-0000-000000000000}"/>
          </ac:spMkLst>
        </pc:spChg>
        <pc:spChg chg="mod">
          <ac:chgData name="Jill Jones" userId="18e2199af911abfd" providerId="LiveId" clId="{48B30214-02D5-480C-8722-C5C3B96DEC1A}" dt="2024-07-29T14:54:22.657" v="4" actId="27636"/>
          <ac:spMkLst>
            <pc:docMk/>
            <pc:sldMk cId="0" sldId="260"/>
            <ac:spMk id="89" creationId="{00000000-0000-0000-0000-000000000000}"/>
          </ac:spMkLst>
        </pc:spChg>
      </pc:sldChg>
      <pc:sldChg chg="addSp delSp modSp mod delAnim modAnim">
        <pc:chgData name="Jill Jones" userId="18e2199af911abfd" providerId="LiveId" clId="{48B30214-02D5-480C-8722-C5C3B96DEC1A}" dt="2024-07-29T14:55:40.318" v="15" actId="14100"/>
        <pc:sldMkLst>
          <pc:docMk/>
          <pc:sldMk cId="0" sldId="262"/>
        </pc:sldMkLst>
        <pc:spChg chg="add del">
          <ac:chgData name="Jill Jones" userId="18e2199af911abfd" providerId="LiveId" clId="{48B30214-02D5-480C-8722-C5C3B96DEC1A}" dt="2024-07-29T14:55:31.540" v="13" actId="478"/>
          <ac:spMkLst>
            <pc:docMk/>
            <pc:sldMk cId="0" sldId="262"/>
            <ac:spMk id="5" creationId="{F20126CA-2CC0-C2FA-32E9-E8560A078BD0}"/>
          </ac:spMkLst>
        </pc:spChg>
        <pc:spChg chg="add del">
          <ac:chgData name="Jill Jones" userId="18e2199af911abfd" providerId="LiveId" clId="{48B30214-02D5-480C-8722-C5C3B96DEC1A}" dt="2024-07-29T14:55:30.065" v="12" actId="478"/>
          <ac:spMkLst>
            <pc:docMk/>
            <pc:sldMk cId="0" sldId="262"/>
            <ac:spMk id="7" creationId="{5931351A-D1A9-FC6B-0844-97C242C2B972}"/>
          </ac:spMkLst>
        </pc:spChg>
        <pc:picChg chg="add mod">
          <ac:chgData name="Jill Jones" userId="18e2199af911abfd" providerId="LiveId" clId="{48B30214-02D5-480C-8722-C5C3B96DEC1A}" dt="2024-07-29T14:54:30.845" v="6" actId="1076"/>
          <ac:picMkLst>
            <pc:docMk/>
            <pc:sldMk cId="0" sldId="262"/>
            <ac:picMk id="2" creationId="{F4CD757D-36D7-E755-E651-F5E5C292C862}"/>
          </ac:picMkLst>
        </pc:picChg>
        <pc:picChg chg="add mod">
          <ac:chgData name="Jill Jones" userId="18e2199af911abfd" providerId="LiveId" clId="{48B30214-02D5-480C-8722-C5C3B96DEC1A}" dt="2024-07-29T14:55:40.318" v="15" actId="14100"/>
          <ac:picMkLst>
            <pc:docMk/>
            <pc:sldMk cId="0" sldId="262"/>
            <ac:picMk id="3" creationId="{C3565D18-17E3-D659-BC11-CE2F742C3441}"/>
          </ac:picMkLst>
        </pc:picChg>
        <pc:picChg chg="del">
          <ac:chgData name="Jill Jones" userId="18e2199af911abfd" providerId="LiveId" clId="{48B30214-02D5-480C-8722-C5C3B96DEC1A}" dt="2024-07-29T14:53:55.937" v="0" actId="478"/>
          <ac:picMkLst>
            <pc:docMk/>
            <pc:sldMk cId="0" sldId="262"/>
            <ac:picMk id="109" creationId="{00000000-0000-0000-0000-000000000000}"/>
          </ac:picMkLst>
        </pc:picChg>
        <pc:picChg chg="del">
          <ac:chgData name="Jill Jones" userId="18e2199af911abfd" providerId="LiveId" clId="{48B30214-02D5-480C-8722-C5C3B96DEC1A}" dt="2024-07-29T14:54:41.846" v="7" actId="478"/>
          <ac:picMkLst>
            <pc:docMk/>
            <pc:sldMk cId="0" sldId="262"/>
            <ac:picMk id="110" creationId="{00000000-0000-0000-0000-000000000000}"/>
          </ac:picMkLst>
        </pc:picChg>
      </pc:sldChg>
      <pc:sldChg chg="addSp delSp modSp mod delAnim modAnim">
        <pc:chgData name="Jill Jones" userId="18e2199af911abfd" providerId="LiveId" clId="{48B30214-02D5-480C-8722-C5C3B96DEC1A}" dt="2024-07-29T14:57:36.575" v="27" actId="14100"/>
        <pc:sldMkLst>
          <pc:docMk/>
          <pc:sldMk cId="0" sldId="263"/>
        </pc:sldMkLst>
        <pc:spChg chg="mod">
          <ac:chgData name="Jill Jones" userId="18e2199af911abfd" providerId="LiveId" clId="{48B30214-02D5-480C-8722-C5C3B96DEC1A}" dt="2024-07-29T14:54:22.598" v="2" actId="27636"/>
          <ac:spMkLst>
            <pc:docMk/>
            <pc:sldMk cId="0" sldId="263"/>
            <ac:spMk id="115" creationId="{00000000-0000-0000-0000-000000000000}"/>
          </ac:spMkLst>
        </pc:spChg>
        <pc:picChg chg="add mod">
          <ac:chgData name="Jill Jones" userId="18e2199af911abfd" providerId="LiveId" clId="{48B30214-02D5-480C-8722-C5C3B96DEC1A}" dt="2024-07-29T14:56:43.699" v="21" actId="1076"/>
          <ac:picMkLst>
            <pc:docMk/>
            <pc:sldMk cId="0" sldId="263"/>
            <ac:picMk id="2" creationId="{1BC1D6EB-005A-5BA4-0B41-7F746DABD1F8}"/>
          </ac:picMkLst>
        </pc:picChg>
        <pc:picChg chg="add mod">
          <ac:chgData name="Jill Jones" userId="18e2199af911abfd" providerId="LiveId" clId="{48B30214-02D5-480C-8722-C5C3B96DEC1A}" dt="2024-07-29T14:57:36.575" v="27" actId="14100"/>
          <ac:picMkLst>
            <pc:docMk/>
            <pc:sldMk cId="0" sldId="263"/>
            <ac:picMk id="3" creationId="{0D9FE7E2-CD01-0C91-6A51-9E26E42CEA54}"/>
          </ac:picMkLst>
        </pc:picChg>
        <pc:picChg chg="del">
          <ac:chgData name="Jill Jones" userId="18e2199af911abfd" providerId="LiveId" clId="{48B30214-02D5-480C-8722-C5C3B96DEC1A}" dt="2024-07-29T14:55:52.388" v="16" actId="478"/>
          <ac:picMkLst>
            <pc:docMk/>
            <pc:sldMk cId="0" sldId="263"/>
            <ac:picMk id="122" creationId="{00000000-0000-0000-0000-000000000000}"/>
          </ac:picMkLst>
        </pc:picChg>
        <pc:picChg chg="del mod">
          <ac:chgData name="Jill Jones" userId="18e2199af911abfd" providerId="LiveId" clId="{48B30214-02D5-480C-8722-C5C3B96DEC1A}" dt="2024-07-29T14:56:47.439" v="23" actId="478"/>
          <ac:picMkLst>
            <pc:docMk/>
            <pc:sldMk cId="0" sldId="263"/>
            <ac:picMk id="123" creationId="{00000000-0000-0000-0000-000000000000}"/>
          </ac:picMkLst>
        </pc:picChg>
        <pc:cxnChg chg="mod">
          <ac:chgData name="Jill Jones" userId="18e2199af911abfd" providerId="LiveId" clId="{48B30214-02D5-480C-8722-C5C3B96DEC1A}" dt="2024-07-29T14:55:52.388" v="16" actId="478"/>
          <ac:cxnSpMkLst>
            <pc:docMk/>
            <pc:sldMk cId="0" sldId="263"/>
            <ac:cxnSpMk id="124" creationId="{00000000-0000-0000-0000-000000000000}"/>
          </ac:cxnSpMkLst>
        </pc:cxnChg>
        <pc:cxnChg chg="mod">
          <ac:chgData name="Jill Jones" userId="18e2199af911abfd" providerId="LiveId" clId="{48B30214-02D5-480C-8722-C5C3B96DEC1A}" dt="2024-07-29T14:56:47.439" v="23" actId="478"/>
          <ac:cxnSpMkLst>
            <pc:docMk/>
            <pc:sldMk cId="0" sldId="263"/>
            <ac:cxnSpMk id="125" creationId="{00000000-0000-0000-0000-000000000000}"/>
          </ac:cxnSpMkLst>
        </pc:cxnChg>
      </pc:sldChg>
      <pc:sldChg chg="addSp delSp modSp mod delAnim modAnim">
        <pc:chgData name="Jill Jones" userId="18e2199af911abfd" providerId="LiveId" clId="{48B30214-02D5-480C-8722-C5C3B96DEC1A}" dt="2024-07-29T14:58:45.469" v="32" actId="14100"/>
        <pc:sldMkLst>
          <pc:docMk/>
          <pc:sldMk cId="0" sldId="264"/>
        </pc:sldMkLst>
        <pc:picChg chg="add mod">
          <ac:chgData name="Jill Jones" userId="18e2199af911abfd" providerId="LiveId" clId="{48B30214-02D5-480C-8722-C5C3B96DEC1A}" dt="2024-07-29T14:58:45.469" v="32" actId="14100"/>
          <ac:picMkLst>
            <pc:docMk/>
            <pc:sldMk cId="0" sldId="264"/>
            <ac:picMk id="2" creationId="{5D280923-ECC0-9830-0797-1BABA12A9763}"/>
          </ac:picMkLst>
        </pc:picChg>
        <pc:picChg chg="del">
          <ac:chgData name="Jill Jones" userId="18e2199af911abfd" providerId="LiveId" clId="{48B30214-02D5-480C-8722-C5C3B96DEC1A}" dt="2024-07-29T14:58:04.650" v="28" actId="478"/>
          <ac:picMkLst>
            <pc:docMk/>
            <pc:sldMk cId="0" sldId="264"/>
            <ac:picMk id="140" creationId="{00000000-0000-0000-0000-000000000000}"/>
          </ac:picMkLst>
        </pc:picChg>
      </pc:sldChg>
      <pc:sldChg chg="addSp delSp modSp mod delAnim modAnim">
        <pc:chgData name="Jill Jones" userId="18e2199af911abfd" providerId="LiveId" clId="{48B30214-02D5-480C-8722-C5C3B96DEC1A}" dt="2024-07-29T15:00:56.440" v="47" actId="14100"/>
        <pc:sldMkLst>
          <pc:docMk/>
          <pc:sldMk cId="0" sldId="265"/>
        </pc:sldMkLst>
        <pc:picChg chg="add mod">
          <ac:chgData name="Jill Jones" userId="18e2199af911abfd" providerId="LiveId" clId="{48B30214-02D5-480C-8722-C5C3B96DEC1A}" dt="2024-07-29T14:59:40.906" v="37" actId="14100"/>
          <ac:picMkLst>
            <pc:docMk/>
            <pc:sldMk cId="0" sldId="265"/>
            <ac:picMk id="2" creationId="{213C833F-7CA3-7033-AF38-F96393424DAD}"/>
          </ac:picMkLst>
        </pc:picChg>
        <pc:picChg chg="add mod">
          <ac:chgData name="Jill Jones" userId="18e2199af911abfd" providerId="LiveId" clId="{48B30214-02D5-480C-8722-C5C3B96DEC1A}" dt="2024-07-29T15:00:17.370" v="42" actId="14100"/>
          <ac:picMkLst>
            <pc:docMk/>
            <pc:sldMk cId="0" sldId="265"/>
            <ac:picMk id="3" creationId="{6D1AD0A6-211A-1085-F45F-CCCB6CC415FB}"/>
          </ac:picMkLst>
        </pc:picChg>
        <pc:picChg chg="add mod">
          <ac:chgData name="Jill Jones" userId="18e2199af911abfd" providerId="LiveId" clId="{48B30214-02D5-480C-8722-C5C3B96DEC1A}" dt="2024-07-29T15:00:56.440" v="47" actId="14100"/>
          <ac:picMkLst>
            <pc:docMk/>
            <pc:sldMk cId="0" sldId="265"/>
            <ac:picMk id="4" creationId="{707B1A81-CE25-8FB4-0BB5-270ADE1E82AA}"/>
          </ac:picMkLst>
        </pc:picChg>
        <pc:picChg chg="del">
          <ac:chgData name="Jill Jones" userId="18e2199af911abfd" providerId="LiveId" clId="{48B30214-02D5-480C-8722-C5C3B96DEC1A}" dt="2024-07-29T14:58:53.663" v="33" actId="478"/>
          <ac:picMkLst>
            <pc:docMk/>
            <pc:sldMk cId="0" sldId="265"/>
            <ac:picMk id="151" creationId="{00000000-0000-0000-0000-000000000000}"/>
          </ac:picMkLst>
        </pc:picChg>
        <pc:picChg chg="del">
          <ac:chgData name="Jill Jones" userId="18e2199af911abfd" providerId="LiveId" clId="{48B30214-02D5-480C-8722-C5C3B96DEC1A}" dt="2024-07-29T14:59:43.840" v="38" actId="478"/>
          <ac:picMkLst>
            <pc:docMk/>
            <pc:sldMk cId="0" sldId="265"/>
            <ac:picMk id="157" creationId="{00000000-0000-0000-0000-000000000000}"/>
          </ac:picMkLst>
        </pc:picChg>
        <pc:picChg chg="del">
          <ac:chgData name="Jill Jones" userId="18e2199af911abfd" providerId="LiveId" clId="{48B30214-02D5-480C-8722-C5C3B96DEC1A}" dt="2024-07-29T15:00:20.335" v="43" actId="478"/>
          <ac:picMkLst>
            <pc:docMk/>
            <pc:sldMk cId="0" sldId="265"/>
            <ac:picMk id="158" creationId="{00000000-0000-0000-0000-000000000000}"/>
          </ac:picMkLst>
        </pc:picChg>
        <pc:cxnChg chg="mod">
          <ac:chgData name="Jill Jones" userId="18e2199af911abfd" providerId="LiveId" clId="{48B30214-02D5-480C-8722-C5C3B96DEC1A}" dt="2024-07-29T14:58:53.663" v="33" actId="478"/>
          <ac:cxnSpMkLst>
            <pc:docMk/>
            <pc:sldMk cId="0" sldId="265"/>
            <ac:cxnSpMk id="150" creationId="{00000000-0000-0000-0000-000000000000}"/>
          </ac:cxnSpMkLst>
        </pc:cxnChg>
        <pc:cxnChg chg="mod">
          <ac:chgData name="Jill Jones" userId="18e2199af911abfd" providerId="LiveId" clId="{48B30214-02D5-480C-8722-C5C3B96DEC1A}" dt="2024-07-29T14:59:43.840" v="38" actId="478"/>
          <ac:cxnSpMkLst>
            <pc:docMk/>
            <pc:sldMk cId="0" sldId="265"/>
            <ac:cxnSpMk id="159" creationId="{00000000-0000-0000-0000-000000000000}"/>
          </ac:cxnSpMkLst>
        </pc:cxnChg>
        <pc:cxnChg chg="mod">
          <ac:chgData name="Jill Jones" userId="18e2199af911abfd" providerId="LiveId" clId="{48B30214-02D5-480C-8722-C5C3B96DEC1A}" dt="2024-07-29T15:00:20.335" v="43" actId="478"/>
          <ac:cxnSpMkLst>
            <pc:docMk/>
            <pc:sldMk cId="0" sldId="265"/>
            <ac:cxnSpMk id="160" creationId="{00000000-0000-0000-0000-000000000000}"/>
          </ac:cxnSpMkLst>
        </pc:cxnChg>
      </pc:sldChg>
      <pc:sldChg chg="modSp mod">
        <pc:chgData name="Jill Jones" userId="18e2199af911abfd" providerId="LiveId" clId="{48B30214-02D5-480C-8722-C5C3B96DEC1A}" dt="2024-07-29T15:01:16.312" v="48" actId="1076"/>
        <pc:sldMkLst>
          <pc:docMk/>
          <pc:sldMk cId="0" sldId="268"/>
        </pc:sldMkLst>
        <pc:picChg chg="mod">
          <ac:chgData name="Jill Jones" userId="18e2199af911abfd" providerId="LiveId" clId="{48B30214-02D5-480C-8722-C5C3B96DEC1A}" dt="2024-07-29T15:01:16.312" v="48" actId="1076"/>
          <ac:picMkLst>
            <pc:docMk/>
            <pc:sldMk cId="0" sldId="268"/>
            <ac:picMk id="17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74586fe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74586fe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c4a8d47e0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4dc3d382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4dc3d382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c4a8d47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c4a8d47e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c4a8d47e0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6037e1aa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6037e1aa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ab12a9563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ab12a956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video" Target="https://www.youtube.com/embed/iLqC-29p6GI?feature=oembed" TargetMode="External"/><Relationship Id="rId7" Type="http://schemas.openxmlformats.org/officeDocument/2006/relationships/image" Target="../media/image13.jpeg"/><Relationship Id="rId2" Type="http://schemas.openxmlformats.org/officeDocument/2006/relationships/video" Target="https://www.youtube.com/embed/5sNVTN766tk?feature=oembed" TargetMode="External"/><Relationship Id="rId1" Type="http://schemas.openxmlformats.org/officeDocument/2006/relationships/video" Target="https://www.youtube.com/embed/draJwpZ5W0s?feature=oembed" TargetMode="External"/><Relationship Id="rId6" Type="http://schemas.openxmlformats.org/officeDocument/2006/relationships/image" Target="../media/image7.png"/><Relationship Id="rId5" Type="http://schemas.openxmlformats.org/officeDocument/2006/relationships/notesSlide" Target="../notesSlides/notesSlide10.xml"/><Relationship Id="rId4" Type="http://schemas.openxmlformats.org/officeDocument/2006/relationships/slideLayout" Target="../slideLayouts/slideLayout3.xm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jpeg"/><Relationship Id="rId2" Type="http://schemas.openxmlformats.org/officeDocument/2006/relationships/video" Target="https://www.youtube.com/embed/0ZY2qgx3ERI?feature=oembed" TargetMode="External"/><Relationship Id="rId1" Type="http://schemas.openxmlformats.org/officeDocument/2006/relationships/video" Target="https://www.youtube.com/embed/8BszMy4_mbk?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video" Target="https://www.youtube.com/embed/k9VvgznuuGg?feature=oembed" TargetMode="External"/><Relationship Id="rId1" Type="http://schemas.openxmlformats.org/officeDocument/2006/relationships/video" Target="https://www.youtube.com/embed/50Bsnr0cOqw?feature=oembed" TargetMode="Externa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dIe1z1SX6_w?feature=oembed" TargetMode="External"/><Relationship Id="rId5" Type="http://schemas.openxmlformats.org/officeDocument/2006/relationships/image" Target="../media/image1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Mission 6 Remix </a:t>
            </a:r>
            <a:endParaRPr/>
          </a:p>
        </p:txBody>
      </p:sp>
      <p:sp>
        <p:nvSpPr>
          <p:cNvPr id="62" name="Google Shape;62;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your own project from Mission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body" idx="1"/>
          </p:nvPr>
        </p:nvSpPr>
        <p:spPr>
          <a:xfrm>
            <a:off x="328775" y="59150"/>
            <a:ext cx="3687300" cy="1457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6200">
                <a:solidFill>
                  <a:srgbClr val="0000FF"/>
                </a:solidFill>
                <a:latin typeface="Alegreya Black"/>
                <a:ea typeface="Alegreya Black"/>
                <a:cs typeface="Alegreya Black"/>
                <a:sym typeface="Alegreya Black"/>
              </a:rPr>
              <a:t>Step #2</a:t>
            </a:r>
            <a:endParaRPr sz="1800"/>
          </a:p>
        </p:txBody>
      </p:sp>
      <p:sp>
        <p:nvSpPr>
          <p:cNvPr id="146" name="Google Shape;146;p22"/>
          <p:cNvSpPr txBox="1"/>
          <p:nvPr/>
        </p:nvSpPr>
        <p:spPr>
          <a:xfrm>
            <a:off x="328775" y="1118525"/>
            <a:ext cx="2011200" cy="302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1200"/>
              </a:spcAft>
              <a:buNone/>
            </a:pPr>
            <a:r>
              <a:rPr lang="en" sz="1800">
                <a:solidFill>
                  <a:srgbClr val="434343"/>
                </a:solidFill>
                <a:latin typeface="Calibri"/>
                <a:ea typeface="Calibri"/>
                <a:cs typeface="Calibri"/>
                <a:sym typeface="Calibri"/>
              </a:rPr>
              <a:t>Change the flashing image to a left (west) or right (east) arrow. Use different button presses to change from one image to the other. </a:t>
            </a:r>
            <a:endParaRPr sz="2091">
              <a:solidFill>
                <a:srgbClr val="434343"/>
              </a:solidFill>
              <a:latin typeface="Calibri"/>
              <a:ea typeface="Calibri"/>
              <a:cs typeface="Calibri"/>
              <a:sym typeface="Calibri"/>
            </a:endParaRPr>
          </a:p>
        </p:txBody>
      </p:sp>
      <p:pic>
        <p:nvPicPr>
          <p:cNvPr id="147" name="Google Shape;147;p22"/>
          <p:cNvPicPr preferRelativeResize="0"/>
          <p:nvPr/>
        </p:nvPicPr>
        <p:blipFill>
          <a:blip r:embed="rId6">
            <a:alphaModFix/>
          </a:blip>
          <a:stretch>
            <a:fillRect/>
          </a:stretch>
        </p:blipFill>
        <p:spPr>
          <a:xfrm flipH="1">
            <a:off x="404400" y="1034775"/>
            <a:ext cx="226100" cy="785074"/>
          </a:xfrm>
          <a:prstGeom prst="rect">
            <a:avLst/>
          </a:prstGeom>
          <a:noFill/>
          <a:ln>
            <a:noFill/>
          </a:ln>
        </p:spPr>
      </p:pic>
      <p:pic>
        <p:nvPicPr>
          <p:cNvPr id="148" name="Google Shape;148;p22"/>
          <p:cNvPicPr preferRelativeResize="0"/>
          <p:nvPr/>
        </p:nvPicPr>
        <p:blipFill>
          <a:blip r:embed="rId6">
            <a:alphaModFix/>
          </a:blip>
          <a:stretch>
            <a:fillRect/>
          </a:stretch>
        </p:blipFill>
        <p:spPr>
          <a:xfrm flipH="1">
            <a:off x="702350" y="1034775"/>
            <a:ext cx="226100" cy="785074"/>
          </a:xfrm>
          <a:prstGeom prst="rect">
            <a:avLst/>
          </a:prstGeom>
          <a:noFill/>
          <a:ln>
            <a:noFill/>
          </a:ln>
        </p:spPr>
      </p:pic>
      <p:pic>
        <p:nvPicPr>
          <p:cNvPr id="149" name="Google Shape;149;p22"/>
          <p:cNvPicPr preferRelativeResize="0"/>
          <p:nvPr/>
        </p:nvPicPr>
        <p:blipFill>
          <a:blip r:embed="rId6">
            <a:alphaModFix/>
          </a:blip>
          <a:stretch>
            <a:fillRect/>
          </a:stretch>
        </p:blipFill>
        <p:spPr>
          <a:xfrm flipH="1">
            <a:off x="1000300" y="1034775"/>
            <a:ext cx="226100" cy="785074"/>
          </a:xfrm>
          <a:prstGeom prst="rect">
            <a:avLst/>
          </a:prstGeom>
          <a:noFill/>
          <a:ln>
            <a:noFill/>
          </a:ln>
        </p:spPr>
      </p:pic>
      <p:cxnSp>
        <p:nvCxnSpPr>
          <p:cNvPr id="150" name="Google Shape;150;p22"/>
          <p:cNvCxnSpPr>
            <a:cxnSpLocks/>
          </p:cNvCxnSpPr>
          <p:nvPr/>
        </p:nvCxnSpPr>
        <p:spPr>
          <a:xfrm flipH="1">
            <a:off x="2423575" y="1338825"/>
            <a:ext cx="782100" cy="769800"/>
          </a:xfrm>
          <a:prstGeom prst="straightConnector1">
            <a:avLst/>
          </a:prstGeom>
          <a:noFill/>
          <a:ln w="19050" cap="flat" cmpd="sng">
            <a:solidFill>
              <a:srgbClr val="0000FF"/>
            </a:solidFill>
            <a:prstDash val="solid"/>
            <a:round/>
            <a:headEnd type="none" w="med" len="med"/>
            <a:tailEnd type="triangle" w="med" len="med"/>
          </a:ln>
        </p:spPr>
      </p:cxnSp>
      <p:sp>
        <p:nvSpPr>
          <p:cNvPr id="152" name="Google Shape;152;p22"/>
          <p:cNvSpPr txBox="1"/>
          <p:nvPr/>
        </p:nvSpPr>
        <p:spPr>
          <a:xfrm>
            <a:off x="6476425" y="278125"/>
            <a:ext cx="2484000" cy="33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Extra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chemeClr val="dk2"/>
                </a:solidFill>
                <a:latin typeface="Calibri"/>
                <a:ea typeface="Calibri"/>
                <a:cs typeface="Calibri"/>
                <a:sym typeface="Calibri"/>
              </a:rPr>
              <a:t>Add a menu that explains what each button press will do, and another break to hold the menu until they want to start. Also, include an ending message. If you include flashing pixels, add another variable for the color.</a:t>
            </a:r>
            <a:endParaRPr sz="1800">
              <a:solidFill>
                <a:srgbClr val="434343"/>
              </a:solidFill>
              <a:latin typeface="Calibri"/>
              <a:ea typeface="Calibri"/>
              <a:cs typeface="Calibri"/>
              <a:sym typeface="Calibri"/>
            </a:endParaRPr>
          </a:p>
        </p:txBody>
      </p:sp>
      <p:pic>
        <p:nvPicPr>
          <p:cNvPr id="153" name="Google Shape;153;p22"/>
          <p:cNvPicPr preferRelativeResize="0"/>
          <p:nvPr/>
        </p:nvPicPr>
        <p:blipFill>
          <a:blip r:embed="rId6">
            <a:alphaModFix/>
          </a:blip>
          <a:stretch>
            <a:fillRect/>
          </a:stretch>
        </p:blipFill>
        <p:spPr>
          <a:xfrm flipH="1">
            <a:off x="6552050" y="194375"/>
            <a:ext cx="226100" cy="785074"/>
          </a:xfrm>
          <a:prstGeom prst="rect">
            <a:avLst/>
          </a:prstGeom>
          <a:noFill/>
          <a:ln>
            <a:noFill/>
          </a:ln>
        </p:spPr>
      </p:pic>
      <p:pic>
        <p:nvPicPr>
          <p:cNvPr id="154" name="Google Shape;154;p22"/>
          <p:cNvPicPr preferRelativeResize="0"/>
          <p:nvPr/>
        </p:nvPicPr>
        <p:blipFill>
          <a:blip r:embed="rId6">
            <a:alphaModFix/>
          </a:blip>
          <a:stretch>
            <a:fillRect/>
          </a:stretch>
        </p:blipFill>
        <p:spPr>
          <a:xfrm flipH="1">
            <a:off x="6850000" y="194375"/>
            <a:ext cx="226100" cy="785074"/>
          </a:xfrm>
          <a:prstGeom prst="rect">
            <a:avLst/>
          </a:prstGeom>
          <a:noFill/>
          <a:ln>
            <a:noFill/>
          </a:ln>
        </p:spPr>
      </p:pic>
      <p:pic>
        <p:nvPicPr>
          <p:cNvPr id="155" name="Google Shape;155;p22"/>
          <p:cNvPicPr preferRelativeResize="0"/>
          <p:nvPr/>
        </p:nvPicPr>
        <p:blipFill>
          <a:blip r:embed="rId6">
            <a:alphaModFix/>
          </a:blip>
          <a:stretch>
            <a:fillRect/>
          </a:stretch>
        </p:blipFill>
        <p:spPr>
          <a:xfrm flipH="1">
            <a:off x="7147950" y="194375"/>
            <a:ext cx="226100" cy="785074"/>
          </a:xfrm>
          <a:prstGeom prst="rect">
            <a:avLst/>
          </a:prstGeom>
          <a:noFill/>
          <a:ln>
            <a:noFill/>
          </a:ln>
        </p:spPr>
      </p:pic>
      <p:pic>
        <p:nvPicPr>
          <p:cNvPr id="156" name="Google Shape;156;p22"/>
          <p:cNvPicPr preferRelativeResize="0"/>
          <p:nvPr/>
        </p:nvPicPr>
        <p:blipFill>
          <a:blip r:embed="rId6">
            <a:alphaModFix/>
          </a:blip>
          <a:stretch>
            <a:fillRect/>
          </a:stretch>
        </p:blipFill>
        <p:spPr>
          <a:xfrm rot="5400000" flipH="1">
            <a:off x="7725375" y="392275"/>
            <a:ext cx="226100" cy="785074"/>
          </a:xfrm>
          <a:prstGeom prst="rect">
            <a:avLst/>
          </a:prstGeom>
          <a:noFill/>
          <a:ln>
            <a:noFill/>
          </a:ln>
        </p:spPr>
      </p:pic>
      <p:cxnSp>
        <p:nvCxnSpPr>
          <p:cNvPr id="159" name="Google Shape;159;p22"/>
          <p:cNvCxnSpPr>
            <a:cxnSpLocks/>
          </p:cNvCxnSpPr>
          <p:nvPr/>
        </p:nvCxnSpPr>
        <p:spPr>
          <a:xfrm rot="10800000" flipH="1">
            <a:off x="5796075" y="2881551"/>
            <a:ext cx="651000" cy="13500"/>
          </a:xfrm>
          <a:prstGeom prst="straightConnector1">
            <a:avLst/>
          </a:prstGeom>
          <a:noFill/>
          <a:ln w="19050" cap="flat" cmpd="sng">
            <a:solidFill>
              <a:srgbClr val="0000FF"/>
            </a:solidFill>
            <a:prstDash val="solid"/>
            <a:round/>
            <a:headEnd type="none" w="med" len="med"/>
            <a:tailEnd type="triangle" w="med" len="med"/>
          </a:ln>
        </p:spPr>
      </p:cxnSp>
      <p:cxnSp>
        <p:nvCxnSpPr>
          <p:cNvPr id="160" name="Google Shape;160;p22"/>
          <p:cNvCxnSpPr>
            <a:cxnSpLocks/>
          </p:cNvCxnSpPr>
          <p:nvPr/>
        </p:nvCxnSpPr>
        <p:spPr>
          <a:xfrm rot="10800000" flipH="1">
            <a:off x="5796075" y="3763550"/>
            <a:ext cx="637200" cy="603600"/>
          </a:xfrm>
          <a:prstGeom prst="straightConnector1">
            <a:avLst/>
          </a:prstGeom>
          <a:noFill/>
          <a:ln w="19050" cap="flat" cmpd="sng">
            <a:solidFill>
              <a:srgbClr val="0000FF"/>
            </a:solidFill>
            <a:prstDash val="solid"/>
            <a:round/>
            <a:headEnd type="none" w="med" len="med"/>
            <a:tailEnd type="triangle" w="med" len="med"/>
          </a:ln>
        </p:spPr>
      </p:cxnSp>
      <p:pic>
        <p:nvPicPr>
          <p:cNvPr id="2" name="Online Media 1" title="Mission 6 Remix-3B">
            <a:hlinkClick r:id="" action="ppaction://media"/>
            <a:extLst>
              <a:ext uri="{FF2B5EF4-FFF2-40B4-BE49-F238E27FC236}">
                <a16:creationId xmlns:a16="http://schemas.microsoft.com/office/drawing/2014/main" id="{213C833F-7CA3-7033-AF38-F96393424DAD}"/>
              </a:ext>
            </a:extLst>
          </p:cNvPr>
          <p:cNvPicPr>
            <a:picLocks noRot="1" noChangeAspect="1"/>
          </p:cNvPicPr>
          <p:nvPr>
            <a:videoFile r:link="rId1"/>
          </p:nvPr>
        </p:nvPicPr>
        <p:blipFill>
          <a:blip r:embed="rId7"/>
          <a:stretch>
            <a:fillRect/>
          </a:stretch>
        </p:blipFill>
        <p:spPr>
          <a:xfrm>
            <a:off x="3133531" y="648477"/>
            <a:ext cx="2428044" cy="1370772"/>
          </a:xfrm>
          <a:prstGeom prst="rect">
            <a:avLst/>
          </a:prstGeom>
        </p:spPr>
      </p:pic>
      <p:pic>
        <p:nvPicPr>
          <p:cNvPr id="3" name="Online Media 2" title="Mission 6 Remix-4">
            <a:hlinkClick r:id="" action="ppaction://media"/>
            <a:extLst>
              <a:ext uri="{FF2B5EF4-FFF2-40B4-BE49-F238E27FC236}">
                <a16:creationId xmlns:a16="http://schemas.microsoft.com/office/drawing/2014/main" id="{6D1AD0A6-211A-1085-F45F-CCCB6CC415FB}"/>
              </a:ext>
            </a:extLst>
          </p:cNvPr>
          <p:cNvPicPr>
            <a:picLocks noRot="1" noChangeAspect="1"/>
          </p:cNvPicPr>
          <p:nvPr>
            <a:videoFile r:link="rId2"/>
          </p:nvPr>
        </p:nvPicPr>
        <p:blipFill>
          <a:blip r:embed="rId8"/>
          <a:stretch>
            <a:fillRect/>
          </a:stretch>
        </p:blipFill>
        <p:spPr>
          <a:xfrm>
            <a:off x="3504775" y="2273069"/>
            <a:ext cx="2319526" cy="1309508"/>
          </a:xfrm>
          <a:prstGeom prst="rect">
            <a:avLst/>
          </a:prstGeom>
        </p:spPr>
      </p:pic>
      <p:pic>
        <p:nvPicPr>
          <p:cNvPr id="4" name="Online Media 3" title="Mission 6 Remix-4 final">
            <a:hlinkClick r:id="" action="ppaction://media"/>
            <a:extLst>
              <a:ext uri="{FF2B5EF4-FFF2-40B4-BE49-F238E27FC236}">
                <a16:creationId xmlns:a16="http://schemas.microsoft.com/office/drawing/2014/main" id="{707B1A81-CE25-8FB4-0BB5-270ADE1E82AA}"/>
              </a:ext>
            </a:extLst>
          </p:cNvPr>
          <p:cNvPicPr>
            <a:picLocks noRot="1" noChangeAspect="1"/>
          </p:cNvPicPr>
          <p:nvPr>
            <a:videoFile r:link="rId3"/>
          </p:nvPr>
        </p:nvPicPr>
        <p:blipFill>
          <a:blip r:embed="rId9"/>
          <a:stretch>
            <a:fillRect/>
          </a:stretch>
        </p:blipFill>
        <p:spPr>
          <a:xfrm>
            <a:off x="3504775" y="3734771"/>
            <a:ext cx="2319526" cy="13095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4"/>
                </p:tgtEl>
              </p:cMediaNode>
            </p:vide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6" name="Google Shape;166;p23"/>
          <p:cNvSpPr txBox="1"/>
          <p:nvPr/>
        </p:nvSpPr>
        <p:spPr>
          <a:xfrm>
            <a:off x="517200" y="12113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 (previous slides)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creativity to come up with your own idea for a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Decide with your partner what project you will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6 Remix Log for </a:t>
            </a:r>
            <a:r>
              <a:rPr lang="en" sz="2091" b="1">
                <a:solidFill>
                  <a:srgbClr val="0000FF"/>
                </a:solidFill>
                <a:latin typeface="Calibri"/>
                <a:ea typeface="Calibri"/>
                <a:cs typeface="Calibri"/>
                <a:sym typeface="Calibri"/>
              </a:rPr>
              <a:t>Step #2</a:t>
            </a:r>
            <a:endParaRPr sz="2091" b="1">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body" idx="1"/>
          </p:nvPr>
        </p:nvSpPr>
        <p:spPr>
          <a:xfrm>
            <a:off x="320250" y="420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2" name="Google Shape;172;p24"/>
          <p:cNvSpPr txBox="1"/>
          <p:nvPr/>
        </p:nvSpPr>
        <p:spPr>
          <a:xfrm>
            <a:off x="453800" y="1121150"/>
            <a:ext cx="7809300" cy="277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variables will you need? What will you use them for?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images will you display?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pixels will you turn on/off?</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buttons will you program, and what will each button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6 Remix Log for </a:t>
            </a:r>
            <a:r>
              <a:rPr lang="en" sz="2091" b="1">
                <a:solidFill>
                  <a:srgbClr val="FF0000"/>
                </a:solidFill>
                <a:latin typeface="Calibri"/>
                <a:ea typeface="Calibri"/>
                <a:cs typeface="Calibri"/>
                <a:sym typeface="Calibri"/>
              </a:rPr>
              <a:t>Step #3</a:t>
            </a:r>
            <a:endParaRPr sz="2091">
              <a:solidFill>
                <a:srgbClr val="FF0000"/>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8" name="Google Shape;178;p25"/>
          <p:cNvSpPr txBox="1"/>
          <p:nvPr/>
        </p:nvSpPr>
        <p:spPr>
          <a:xfrm>
            <a:off x="807850" y="1155350"/>
            <a:ext cx="77457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Code your project</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Calibri"/>
                <a:ea typeface="Calibri"/>
                <a:cs typeface="Calibri"/>
                <a:sym typeface="Calibri"/>
              </a:rPr>
              <a:t>IMPORTANT:</a:t>
            </a:r>
            <a:r>
              <a:rPr lang="en" sz="2091">
                <a:solidFill>
                  <a:srgbClr val="434343"/>
                </a:solidFill>
                <a:latin typeface="Calibri"/>
                <a:ea typeface="Calibri"/>
                <a:cs typeface="Calibri"/>
                <a:sym typeface="Calibri"/>
              </a:rPr>
              <a:t> Go to the sandbox to code the remix project</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Above toolbox in the lower left corner</a:t>
            </a:r>
            <a:endParaRPr sz="2091" b="1">
              <a:solidFill>
                <a:srgbClr val="4EB748"/>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Start with a new file and give it a descriptive name (</a:t>
            </a:r>
            <a:r>
              <a:rPr lang="en" sz="2091" b="1">
                <a:solidFill>
                  <a:srgbClr val="434343"/>
                </a:solidFill>
                <a:latin typeface="Calibri"/>
                <a:ea typeface="Calibri"/>
                <a:cs typeface="Calibri"/>
                <a:sym typeface="Calibri"/>
              </a:rPr>
              <a:t>Remix6</a:t>
            </a:r>
            <a:r>
              <a:rPr lang="en" sz="2091">
                <a:solidFill>
                  <a:srgbClr val="434343"/>
                </a:solidFill>
                <a:latin typeface="Calibri"/>
                <a:ea typeface="Calibri"/>
                <a:cs typeface="Calibri"/>
                <a:sym typeface="Calibri"/>
              </a:rPr>
              <a: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leave any program open, including </a:t>
            </a:r>
            <a:r>
              <a:rPr lang="en" sz="2091" b="1">
                <a:solidFill>
                  <a:srgbClr val="434343"/>
                </a:solidFill>
                <a:latin typeface="Calibri"/>
                <a:ea typeface="Calibri"/>
                <a:cs typeface="Calibri"/>
                <a:sym typeface="Calibri"/>
              </a:rPr>
              <a:t>Heart2</a:t>
            </a:r>
            <a:r>
              <a:rPr lang="en" sz="2091">
                <a:solidFill>
                  <a:srgbClr val="434343"/>
                </a:solidFill>
                <a:latin typeface="Calibri"/>
                <a:ea typeface="Calibri"/>
                <a:cs typeface="Calibri"/>
                <a:sym typeface="Calibri"/>
              </a:rPr>
              <a:t>, and use it as a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Import your modules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Define your variables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Write your code, testing frequently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79" name="Google Shape;179;p25"/>
          <p:cNvPicPr preferRelativeResize="0"/>
          <p:nvPr/>
        </p:nvPicPr>
        <p:blipFill>
          <a:blip r:embed="rId3">
            <a:alphaModFix/>
          </a:blip>
          <a:stretch>
            <a:fillRect/>
          </a:stretch>
        </p:blipFill>
        <p:spPr>
          <a:xfrm>
            <a:off x="7751879" y="1721900"/>
            <a:ext cx="457200" cy="41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85" name="Google Shape;185;p26"/>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Stop and test frequently!</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Don’t try to write all the code at one time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Mistakes happen, so find them early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Type just a few lines of code and then run the program</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If there is an error, fix it before continuing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debugger and your other programs for help</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91" name="Google Shape;191;p27"/>
          <p:cNvSpPr txBox="1"/>
          <p:nvPr/>
        </p:nvSpPr>
        <p:spPr>
          <a:xfrm>
            <a:off x="385450" y="1241875"/>
            <a:ext cx="81084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Documentation!</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Make sure your code is readable by adding blank lines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Add comments to sections of your code that explain what they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97" name="Google Shape;197;p28"/>
          <p:cNvSpPr txBox="1"/>
          <p:nvPr/>
        </p:nvSpPr>
        <p:spPr>
          <a:xfrm>
            <a:off x="402525" y="1180975"/>
            <a:ext cx="85194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Get feedback</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Show your code to other students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do they think? Have them fill out the feedback form on your Mission 6 Remix Log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Give yourself some feedback Is there something you want to change or improve or add? Fill out the feedback form on your Mission 6 Remix Log</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9900FF"/>
                </a:solidFill>
                <a:latin typeface="Calibri"/>
                <a:ea typeface="Calibri"/>
                <a:cs typeface="Calibri"/>
                <a:sym typeface="Calibri"/>
              </a:rPr>
              <a:t>Modify your code to make your project even better</a:t>
            </a:r>
            <a:endParaRPr sz="2091" b="1">
              <a:solidFill>
                <a:srgbClr val="9900FF"/>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9"/>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203" name="Google Shape;203;p29"/>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204" name="Google Shape;204;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205" name="Google Shape;205;p29"/>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spcBef>
                <a:spcPts val="1200"/>
              </a:spcBef>
              <a:spcAft>
                <a:spcPts val="0"/>
              </a:spcAft>
              <a:buNone/>
            </a:pPr>
            <a:r>
              <a:rPr lang="en"/>
              <a:t>By completing this remix you have:</a:t>
            </a:r>
            <a:endParaRPr/>
          </a:p>
          <a:p>
            <a:pPr marL="457200" lvl="0" indent="-369570" algn="l" rtl="0">
              <a:spcBef>
                <a:spcPts val="1200"/>
              </a:spcBef>
              <a:spcAft>
                <a:spcPts val="0"/>
              </a:spcAft>
              <a:buSzPct val="100000"/>
              <a:buChar char="●"/>
            </a:pPr>
            <a:r>
              <a:rPr lang="en"/>
              <a:t>learned more about programming</a:t>
            </a:r>
            <a:endParaRPr/>
          </a:p>
          <a:p>
            <a:pPr marL="457200" lvl="0" indent="-369570" algn="l" rtl="0">
              <a:spcBef>
                <a:spcPts val="0"/>
              </a:spcBef>
              <a:spcAft>
                <a:spcPts val="0"/>
              </a:spcAft>
              <a:buSzPct val="100000"/>
              <a:buChar char="●"/>
            </a:pPr>
            <a:r>
              <a:rPr lang="en"/>
              <a:t>practiced the skills and concepts from the missions</a:t>
            </a:r>
            <a:endParaRPr/>
          </a:p>
          <a:p>
            <a:pPr marL="457200" lvl="0" indent="-369570" algn="l" rtl="0">
              <a:spcBef>
                <a:spcPts val="0"/>
              </a:spcBef>
              <a:spcAft>
                <a:spcPts val="0"/>
              </a:spcAft>
              <a:buSzPct val="100000"/>
              <a:buChar char="●"/>
            </a:pPr>
            <a:r>
              <a:rPr lang="en"/>
              <a:t>been thinking! And problem solving and much more!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Reflection</a:t>
            </a:r>
            <a:endParaRPr/>
          </a:p>
        </p:txBody>
      </p:sp>
      <p:sp>
        <p:nvSpPr>
          <p:cNvPr id="211" name="Google Shape;211;p30"/>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Wow! Great job!</a:t>
            </a:r>
            <a:endParaRPr/>
          </a:p>
          <a:p>
            <a:pPr marL="457200" lvl="0" indent="-381000" algn="l" rtl="0">
              <a:spcBef>
                <a:spcPts val="0"/>
              </a:spcBef>
              <a:spcAft>
                <a:spcPts val="0"/>
              </a:spcAft>
              <a:buSzPts val="2400"/>
              <a:buChar char="●"/>
            </a:pPr>
            <a:r>
              <a:rPr lang="en"/>
              <a:t>Share your project with your friends!</a:t>
            </a:r>
            <a:endParaRPr/>
          </a:p>
          <a:p>
            <a:pPr marL="457200" lvl="0" indent="-381000" algn="l" rtl="0">
              <a:spcBef>
                <a:spcPts val="0"/>
              </a:spcBef>
              <a:spcAft>
                <a:spcPts val="0"/>
              </a:spcAft>
              <a:buSzPts val="2400"/>
              <a:buChar char="●"/>
            </a:pPr>
            <a:r>
              <a:rPr lang="en"/>
              <a:t>Complete your Mission 6 Remix Log</a:t>
            </a:r>
            <a:endParaRPr/>
          </a:p>
          <a:p>
            <a:pPr marL="457200" lvl="0" indent="0" algn="l" rtl="0">
              <a:spcBef>
                <a:spcPts val="1200"/>
              </a:spcBef>
              <a:spcAft>
                <a:spcPts val="0"/>
              </a:spcAft>
              <a:buNone/>
            </a:pPr>
            <a:endParaRPr/>
          </a:p>
          <a:p>
            <a:pPr marL="457200" lvl="0" indent="-381000" algn="l" rtl="0">
              <a:spcBef>
                <a:spcPts val="1200"/>
              </a:spcBef>
              <a:spcAft>
                <a:spcPts val="0"/>
              </a:spcAft>
              <a:buSzPts val="2400"/>
              <a:buChar char="●"/>
            </a:pPr>
            <a:r>
              <a:rPr lang="en"/>
              <a:t>Don’t forget to clear your CodeX by running your </a:t>
            </a:r>
            <a:r>
              <a:rPr lang="en" b="1"/>
              <a:t>Clear </a:t>
            </a:r>
            <a:r>
              <a:rPr lang="en"/>
              <a:t>program</a:t>
            </a:r>
            <a:endParaRPr/>
          </a:p>
          <a:p>
            <a:pPr marL="0" lvl="0" indent="0" algn="l" rtl="0">
              <a:spcBef>
                <a:spcPts val="1200"/>
              </a:spcBef>
              <a:spcAft>
                <a:spcPts val="1200"/>
              </a:spcAft>
              <a:buNone/>
            </a:pPr>
            <a:endParaRPr/>
          </a:p>
        </p:txBody>
      </p:sp>
      <p:pic>
        <p:nvPicPr>
          <p:cNvPr id="212" name="Google Shape;212;p30"/>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Warm-up</a:t>
            </a:r>
            <a:endParaRPr/>
          </a:p>
        </p:txBody>
      </p:sp>
      <p:sp>
        <p:nvSpPr>
          <p:cNvPr id="68" name="Google Shape;68;p14"/>
          <p:cNvSpPr txBox="1">
            <a:spLocks noGrp="1"/>
          </p:cNvSpPr>
          <p:nvPr>
            <p:ph type="body" idx="1"/>
          </p:nvPr>
        </p:nvSpPr>
        <p:spPr>
          <a:xfrm>
            <a:off x="311700" y="1152475"/>
            <a:ext cx="5551800" cy="312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your Mission 6 Remix Log, answer the pre-mission preparation questions:</a:t>
            </a:r>
            <a:endParaRPr/>
          </a:p>
          <a:p>
            <a:pPr marL="457200" lvl="0" indent="-381000" algn="l" rtl="0">
              <a:spcBef>
                <a:spcPts val="1200"/>
              </a:spcBef>
              <a:spcAft>
                <a:spcPts val="0"/>
              </a:spcAft>
              <a:buSzPts val="2400"/>
              <a:buChar char="●"/>
            </a:pPr>
            <a:r>
              <a:rPr lang="en"/>
              <a:t>How would you describe Mission 6 to your friends?</a:t>
            </a:r>
            <a:endParaRPr/>
          </a:p>
          <a:p>
            <a:pPr marL="457200" lvl="0" indent="-381000" algn="l" rtl="0">
              <a:spcBef>
                <a:spcPts val="0"/>
              </a:spcBef>
              <a:spcAft>
                <a:spcPts val="0"/>
              </a:spcAft>
              <a:buSzPts val="2400"/>
              <a:buChar char="●"/>
            </a:pPr>
            <a:r>
              <a:rPr lang="en"/>
              <a:t>What was challenging about Mission 6?</a:t>
            </a:r>
            <a:endParaRPr/>
          </a:p>
        </p:txBody>
      </p:sp>
      <p:pic>
        <p:nvPicPr>
          <p:cNvPr id="69" name="Google Shape;69;p14"/>
          <p:cNvPicPr preferRelativeResize="0"/>
          <p:nvPr/>
        </p:nvPicPr>
        <p:blipFill>
          <a:blip r:embed="rId3">
            <a:alphaModFix/>
          </a:blip>
          <a:stretch>
            <a:fillRect/>
          </a:stretch>
        </p:blipFill>
        <p:spPr>
          <a:xfrm>
            <a:off x="6470475" y="554675"/>
            <a:ext cx="2158912" cy="3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5202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for a project remix!</a:t>
            </a:r>
            <a:endParaRPr/>
          </a:p>
        </p:txBody>
      </p:sp>
      <p:sp>
        <p:nvSpPr>
          <p:cNvPr id="75" name="Google Shape;75;p15"/>
          <p:cNvSpPr txBox="1">
            <a:spLocks noGrp="1"/>
          </p:cNvSpPr>
          <p:nvPr>
            <p:ph type="body" idx="1"/>
          </p:nvPr>
        </p:nvSpPr>
        <p:spPr>
          <a:xfrm>
            <a:off x="311700" y="1152475"/>
            <a:ext cx="4444800" cy="37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remix can be:</a:t>
            </a:r>
            <a:endParaRPr/>
          </a:p>
          <a:p>
            <a:pPr marL="457200" lvl="0" indent="-381000" algn="l" rtl="0">
              <a:spcBef>
                <a:spcPts val="1200"/>
              </a:spcBef>
              <a:spcAft>
                <a:spcPts val="0"/>
              </a:spcAft>
              <a:buSzPts val="2400"/>
              <a:buChar char="●"/>
            </a:pPr>
            <a:r>
              <a:rPr lang="en"/>
              <a:t>A new program created by adding new code to a program you already created</a:t>
            </a:r>
            <a:endParaRPr/>
          </a:p>
          <a:p>
            <a:pPr marL="457200" lvl="0" indent="-381000" algn="l" rtl="0">
              <a:spcBef>
                <a:spcPts val="0"/>
              </a:spcBef>
              <a:spcAft>
                <a:spcPts val="0"/>
              </a:spcAft>
              <a:buSzPts val="2400"/>
              <a:buChar char="●"/>
            </a:pPr>
            <a:r>
              <a:rPr lang="en"/>
              <a:t>You can combine parts of two or more programs in a remix</a:t>
            </a:r>
            <a:endParaRPr/>
          </a:p>
          <a:p>
            <a:pPr marL="457200" lvl="0" indent="-381000" algn="l" rtl="0">
              <a:spcBef>
                <a:spcPts val="0"/>
              </a:spcBef>
              <a:spcAft>
                <a:spcPts val="0"/>
              </a:spcAft>
              <a:buSzPts val="2400"/>
              <a:buChar char="●"/>
            </a:pPr>
            <a:r>
              <a:rPr lang="en"/>
              <a:t>Use a similar idea in a different way</a:t>
            </a:r>
            <a:endParaRPr/>
          </a:p>
        </p:txBody>
      </p:sp>
      <p:pic>
        <p:nvPicPr>
          <p:cNvPr id="76" name="Google Shape;76;p15"/>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a:t>
            </a:r>
            <a:endParaRPr/>
          </a:p>
        </p:txBody>
      </p:sp>
      <p:sp>
        <p:nvSpPr>
          <p:cNvPr id="82" name="Google Shape;82;p16"/>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a remix will let you:</a:t>
            </a:r>
            <a:endParaRPr/>
          </a:p>
          <a:p>
            <a:pPr marL="457200" lvl="0" indent="-361435" algn="l" rtl="0">
              <a:spcBef>
                <a:spcPts val="1200"/>
              </a:spcBef>
              <a:spcAft>
                <a:spcPts val="0"/>
              </a:spcAft>
              <a:buSzPts val="2092"/>
              <a:buChar char="●"/>
            </a:pPr>
            <a:r>
              <a:rPr lang="en" sz="2091"/>
              <a:t>Improve your skills and practice the concepts from the mission</a:t>
            </a:r>
            <a:endParaRPr sz="2091"/>
          </a:p>
          <a:p>
            <a:pPr marL="457200" lvl="0" indent="-361435" algn="l" rtl="0">
              <a:spcBef>
                <a:spcPts val="0"/>
              </a:spcBef>
              <a:spcAft>
                <a:spcPts val="0"/>
              </a:spcAft>
              <a:buSzPts val="2092"/>
              <a:buChar char="●"/>
            </a:pPr>
            <a:r>
              <a:rPr lang="en" sz="2091"/>
              <a:t>Be creative</a:t>
            </a:r>
            <a:endParaRPr sz="2091"/>
          </a:p>
          <a:p>
            <a:pPr marL="457200" lvl="0" indent="-361435" algn="l" rtl="0">
              <a:spcBef>
                <a:spcPts val="0"/>
              </a:spcBef>
              <a:spcAft>
                <a:spcPts val="0"/>
              </a:spcAft>
              <a:buSzPts val="2092"/>
              <a:buChar char="●"/>
            </a:pPr>
            <a:r>
              <a:rPr lang="en" sz="2091"/>
              <a:t>Remember code from earlier programs and missions</a:t>
            </a:r>
            <a:endParaRPr sz="2091"/>
          </a:p>
          <a:p>
            <a:pPr marL="457200" lvl="0" indent="-361435" algn="l" rtl="0">
              <a:spcBef>
                <a:spcPts val="0"/>
              </a:spcBef>
              <a:spcAft>
                <a:spcPts val="0"/>
              </a:spcAft>
              <a:buSzPts val="2092"/>
              <a:buChar char="●"/>
            </a:pPr>
            <a:r>
              <a:rPr lang="en" sz="2091"/>
              <a:t>Work with other students</a:t>
            </a:r>
            <a:endParaRPr sz="2091"/>
          </a:p>
          <a:p>
            <a:pPr marL="457200" lvl="0" indent="-361435" algn="l" rtl="0">
              <a:spcBef>
                <a:spcPts val="0"/>
              </a:spcBef>
              <a:spcAft>
                <a:spcPts val="0"/>
              </a:spcAft>
              <a:buSzPts val="2092"/>
              <a:buChar char="●"/>
            </a:pPr>
            <a:r>
              <a:rPr lang="en" sz="2091"/>
              <a:t>Design an original program and write the code all on your own</a:t>
            </a:r>
            <a:endParaRPr sz="2091"/>
          </a:p>
        </p:txBody>
      </p:sp>
      <p:pic>
        <p:nvPicPr>
          <p:cNvPr id="83" name="Google Shape;83;p16"/>
          <p:cNvPicPr preferRelativeResize="0"/>
          <p:nvPr/>
        </p:nvPicPr>
        <p:blipFill rotWithShape="1">
          <a:blip r:embed="rId3">
            <a:alphaModFix/>
          </a:blip>
          <a:srcRect l="5782" r="4571" b="15654"/>
          <a:stretch/>
        </p:blipFill>
        <p:spPr>
          <a:xfrm>
            <a:off x="4756500" y="610800"/>
            <a:ext cx="4105525" cy="283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89" name="Google Shape;89;p17"/>
          <p:cNvSpPr txBox="1">
            <a:spLocks noGrp="1"/>
          </p:cNvSpPr>
          <p:nvPr>
            <p:ph type="body" idx="1"/>
          </p:nvPr>
        </p:nvSpPr>
        <p:spPr>
          <a:xfrm>
            <a:off x="329875" y="1305575"/>
            <a:ext cx="4584000" cy="3615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a:t>Review the mission</a:t>
            </a:r>
            <a:endParaRPr/>
          </a:p>
          <a:p>
            <a:pPr marL="457200" lvl="0" indent="-381000" algn="l" rtl="0">
              <a:spcBef>
                <a:spcPts val="1200"/>
              </a:spcBef>
              <a:spcAft>
                <a:spcPts val="0"/>
              </a:spcAft>
              <a:buSzPts val="2400"/>
              <a:buChar char="●"/>
            </a:pPr>
            <a:r>
              <a:rPr lang="en"/>
              <a:t>Open your project from </a:t>
            </a:r>
            <a:br>
              <a:rPr lang="en"/>
            </a:br>
            <a:r>
              <a:rPr lang="en"/>
              <a:t>Mission 6</a:t>
            </a:r>
            <a:endParaRPr/>
          </a:p>
          <a:p>
            <a:pPr marL="914400" lvl="1" indent="-361435" algn="l" rtl="0">
              <a:spcBef>
                <a:spcPts val="0"/>
              </a:spcBef>
              <a:spcAft>
                <a:spcPts val="0"/>
              </a:spcAft>
              <a:buSzPts val="2092"/>
              <a:buChar char="○"/>
            </a:pPr>
            <a:r>
              <a:rPr lang="en" sz="2091"/>
              <a:t>What does the program do?</a:t>
            </a:r>
            <a:endParaRPr sz="2091"/>
          </a:p>
          <a:p>
            <a:pPr marL="914400" lvl="1" indent="-361435" algn="l" rtl="0">
              <a:spcBef>
                <a:spcPts val="0"/>
              </a:spcBef>
              <a:spcAft>
                <a:spcPts val="0"/>
              </a:spcAft>
              <a:buSzPts val="2092"/>
              <a:buChar char="○"/>
            </a:pPr>
            <a:r>
              <a:rPr lang="en" sz="2091"/>
              <a:t>What skills were used or concepts learned?</a:t>
            </a:r>
            <a:endParaRPr sz="2091"/>
          </a:p>
          <a:p>
            <a:pPr marL="0" lvl="0" indent="0" algn="l" rtl="0">
              <a:spcBef>
                <a:spcPts val="1200"/>
              </a:spcBef>
              <a:spcAft>
                <a:spcPts val="0"/>
              </a:spcAft>
              <a:buNone/>
            </a:pPr>
            <a:r>
              <a:rPr lang="en" sz="2091"/>
              <a:t>DO THIS:</a:t>
            </a:r>
            <a:endParaRPr sz="2091"/>
          </a:p>
          <a:p>
            <a:pPr marL="457200" lvl="0" indent="-361435" algn="l" rtl="0">
              <a:spcBef>
                <a:spcPts val="1200"/>
              </a:spcBef>
              <a:spcAft>
                <a:spcPts val="0"/>
              </a:spcAft>
              <a:buSzPts val="2092"/>
              <a:buChar char="●"/>
            </a:pPr>
            <a:r>
              <a:rPr lang="en" sz="2091"/>
              <a:t>Fill out the information in the Mission 6 Remix Log for</a:t>
            </a:r>
            <a:r>
              <a:rPr lang="en" sz="2091" b="1"/>
              <a:t> Step 1</a:t>
            </a:r>
            <a:endParaRPr sz="2091" b="1"/>
          </a:p>
        </p:txBody>
      </p:sp>
      <p:pic>
        <p:nvPicPr>
          <p:cNvPr id="90" name="Google Shape;90;p17"/>
          <p:cNvPicPr preferRelativeResize="0"/>
          <p:nvPr/>
        </p:nvPicPr>
        <p:blipFill>
          <a:blip r:embed="rId3">
            <a:alphaModFix/>
          </a:blip>
          <a:stretch>
            <a:fillRect/>
          </a:stretch>
        </p:blipFill>
        <p:spPr>
          <a:xfrm>
            <a:off x="5275200" y="452125"/>
            <a:ext cx="3267075" cy="400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6" name="Google Shape;96;p18"/>
          <p:cNvSpPr txBox="1"/>
          <p:nvPr/>
        </p:nvSpPr>
        <p:spPr>
          <a:xfrm>
            <a:off x="517200" y="1211375"/>
            <a:ext cx="49098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Eight suggestions are on the next 4 slides. You can use any of these ideas or come up with your own.</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97" name="Google Shape;97;p18"/>
          <p:cNvPicPr preferRelativeResize="0"/>
          <p:nvPr/>
        </p:nvPicPr>
        <p:blipFill rotWithShape="1">
          <a:blip r:embed="rId3">
            <a:alphaModFix/>
          </a:blip>
          <a:srcRect l="23236"/>
          <a:stretch/>
        </p:blipFill>
        <p:spPr>
          <a:xfrm>
            <a:off x="5941225" y="1211375"/>
            <a:ext cx="2940249" cy="255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3" name="Google Shape;103;p19"/>
          <p:cNvSpPr txBox="1"/>
          <p:nvPr/>
        </p:nvSpPr>
        <p:spPr>
          <a:xfrm>
            <a:off x="328775" y="1158025"/>
            <a:ext cx="2240100" cy="322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Make one or more pixels flash on and off instead of an image on the screen.</a:t>
            </a:r>
            <a:endParaRPr sz="2000">
              <a:solidFill>
                <a:srgbClr val="434343"/>
              </a:solidFill>
              <a:latin typeface="Calibri"/>
              <a:ea typeface="Calibri"/>
              <a:cs typeface="Calibri"/>
              <a:sym typeface="Calibri"/>
            </a:endParaRPr>
          </a:p>
          <a:p>
            <a:pPr marL="0" lvl="0" indent="0" algn="l" rtl="0">
              <a:lnSpc>
                <a:spcPct val="115000"/>
              </a:lnSpc>
              <a:spcBef>
                <a:spcPts val="0"/>
              </a:spcBef>
              <a:spcAft>
                <a:spcPts val="1200"/>
              </a:spcAft>
              <a:buNone/>
            </a:pPr>
            <a:endParaRPr sz="2091">
              <a:solidFill>
                <a:srgbClr val="434343"/>
              </a:solidFill>
              <a:latin typeface="Calibri"/>
              <a:ea typeface="Calibri"/>
              <a:cs typeface="Calibri"/>
              <a:sym typeface="Calibri"/>
            </a:endParaRPr>
          </a:p>
        </p:txBody>
      </p:sp>
      <p:sp>
        <p:nvSpPr>
          <p:cNvPr id="104" name="Google Shape;104;p19"/>
          <p:cNvSpPr txBox="1"/>
          <p:nvPr/>
        </p:nvSpPr>
        <p:spPr>
          <a:xfrm>
            <a:off x="6458725" y="1231550"/>
            <a:ext cx="24036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2000">
                <a:solidFill>
                  <a:schemeClr val="dk2"/>
                </a:solidFill>
                <a:latin typeface="Calibri"/>
                <a:ea typeface="Calibri"/>
                <a:cs typeface="Calibri"/>
                <a:sym typeface="Calibri"/>
              </a:rPr>
              <a:t>Add flashing pixels to the heartbeat. You have one, two or all of the pixels flashing during the heartbeat. </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05" name="Google Shape;105;p19"/>
          <p:cNvPicPr preferRelativeResize="0"/>
          <p:nvPr/>
        </p:nvPicPr>
        <p:blipFill>
          <a:blip r:embed="rId5">
            <a:alphaModFix/>
          </a:blip>
          <a:stretch>
            <a:fillRect/>
          </a:stretch>
        </p:blipFill>
        <p:spPr>
          <a:xfrm flipH="1">
            <a:off x="6458725" y="1158025"/>
            <a:ext cx="226100" cy="785074"/>
          </a:xfrm>
          <a:prstGeom prst="rect">
            <a:avLst/>
          </a:prstGeom>
          <a:noFill/>
          <a:ln>
            <a:noFill/>
          </a:ln>
        </p:spPr>
      </p:pic>
      <p:pic>
        <p:nvPicPr>
          <p:cNvPr id="106" name="Google Shape;106;p19"/>
          <p:cNvPicPr preferRelativeResize="0"/>
          <p:nvPr/>
        </p:nvPicPr>
        <p:blipFill>
          <a:blip r:embed="rId5">
            <a:alphaModFix/>
          </a:blip>
          <a:stretch>
            <a:fillRect/>
          </a:stretch>
        </p:blipFill>
        <p:spPr>
          <a:xfrm flipH="1">
            <a:off x="451775" y="1053300"/>
            <a:ext cx="226100" cy="785074"/>
          </a:xfrm>
          <a:prstGeom prst="rect">
            <a:avLst/>
          </a:prstGeom>
          <a:noFill/>
          <a:ln>
            <a:noFill/>
          </a:ln>
        </p:spPr>
      </p:pic>
      <p:cxnSp>
        <p:nvCxnSpPr>
          <p:cNvPr id="107" name="Google Shape;107;p19"/>
          <p:cNvCxnSpPr/>
          <p:nvPr/>
        </p:nvCxnSpPr>
        <p:spPr>
          <a:xfrm flipH="1">
            <a:off x="2697675" y="2139325"/>
            <a:ext cx="281400" cy="12900"/>
          </a:xfrm>
          <a:prstGeom prst="straightConnector1">
            <a:avLst/>
          </a:prstGeom>
          <a:noFill/>
          <a:ln w="19050" cap="flat" cmpd="sng">
            <a:solidFill>
              <a:srgbClr val="0000FF"/>
            </a:solidFill>
            <a:prstDash val="solid"/>
            <a:round/>
            <a:headEnd type="none" w="med" len="med"/>
            <a:tailEnd type="triangle" w="med" len="med"/>
          </a:ln>
        </p:spPr>
      </p:cxnSp>
      <p:cxnSp>
        <p:nvCxnSpPr>
          <p:cNvPr id="108" name="Google Shape;108;p19"/>
          <p:cNvCxnSpPr/>
          <p:nvPr/>
        </p:nvCxnSpPr>
        <p:spPr>
          <a:xfrm>
            <a:off x="5805150" y="3316762"/>
            <a:ext cx="246600" cy="6300"/>
          </a:xfrm>
          <a:prstGeom prst="straightConnector1">
            <a:avLst/>
          </a:prstGeom>
          <a:noFill/>
          <a:ln w="19050" cap="flat" cmpd="sng">
            <a:solidFill>
              <a:srgbClr val="0000FF"/>
            </a:solidFill>
            <a:prstDash val="solid"/>
            <a:round/>
            <a:headEnd type="none" w="med" len="med"/>
            <a:tailEnd type="triangle" w="med" len="med"/>
          </a:ln>
        </p:spPr>
      </p:cxnSp>
      <p:pic>
        <p:nvPicPr>
          <p:cNvPr id="2" name="Online Media 1" title="Mission 6 Remix-1A">
            <a:hlinkClick r:id="" action="ppaction://media"/>
            <a:extLst>
              <a:ext uri="{FF2B5EF4-FFF2-40B4-BE49-F238E27FC236}">
                <a16:creationId xmlns:a16="http://schemas.microsoft.com/office/drawing/2014/main" id="{F4CD757D-36D7-E755-E651-F5E5C292C862}"/>
              </a:ext>
            </a:extLst>
          </p:cNvPr>
          <p:cNvPicPr>
            <a:picLocks noRot="1" noChangeAspect="1"/>
          </p:cNvPicPr>
          <p:nvPr>
            <a:videoFile r:link="rId1"/>
          </p:nvPr>
        </p:nvPicPr>
        <p:blipFill>
          <a:blip r:embed="rId6"/>
          <a:stretch>
            <a:fillRect/>
          </a:stretch>
        </p:blipFill>
        <p:spPr>
          <a:xfrm>
            <a:off x="2948787" y="1231550"/>
            <a:ext cx="2826075" cy="1595484"/>
          </a:xfrm>
          <a:prstGeom prst="rect">
            <a:avLst/>
          </a:prstGeom>
        </p:spPr>
      </p:pic>
      <p:pic>
        <p:nvPicPr>
          <p:cNvPr id="3" name="Online Media 2" title="Mission 6 Remix-1B">
            <a:hlinkClick r:id="" action="ppaction://media"/>
            <a:extLst>
              <a:ext uri="{FF2B5EF4-FFF2-40B4-BE49-F238E27FC236}">
                <a16:creationId xmlns:a16="http://schemas.microsoft.com/office/drawing/2014/main" id="{C3565D18-17E3-D659-BC11-CE2F742C3441}"/>
              </a:ext>
            </a:extLst>
          </p:cNvPr>
          <p:cNvPicPr>
            <a:picLocks noRot="1" noChangeAspect="1"/>
          </p:cNvPicPr>
          <p:nvPr>
            <a:videoFile r:link="rId2"/>
          </p:nvPr>
        </p:nvPicPr>
        <p:blipFill>
          <a:blip r:embed="rId7"/>
          <a:stretch>
            <a:fillRect/>
          </a:stretch>
        </p:blipFill>
        <p:spPr>
          <a:xfrm>
            <a:off x="2982264" y="2943650"/>
            <a:ext cx="2792598" cy="1576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328775" y="59150"/>
            <a:ext cx="5826000" cy="139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6" name="Google Shape;116;p20"/>
          <p:cNvSpPr txBox="1"/>
          <p:nvPr/>
        </p:nvSpPr>
        <p:spPr>
          <a:xfrm>
            <a:off x="360500" y="1002950"/>
            <a:ext cx="2009400" cy="318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1800">
                <a:solidFill>
                  <a:srgbClr val="434343"/>
                </a:solidFill>
                <a:latin typeface="Calibri"/>
                <a:ea typeface="Calibri"/>
                <a:cs typeface="Calibri"/>
                <a:sym typeface="Calibri"/>
              </a:rPr>
              <a:t>Add another if statement for a different button press that will break out of the loop to stop the program.</a:t>
            </a:r>
            <a:endParaRPr sz="18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
        <p:nvSpPr>
          <p:cNvPr id="117" name="Google Shape;117;p20"/>
          <p:cNvSpPr txBox="1"/>
          <p:nvPr/>
        </p:nvSpPr>
        <p:spPr>
          <a:xfrm>
            <a:off x="5901600" y="1002950"/>
            <a:ext cx="2856900" cy="353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1200"/>
              </a:spcAft>
              <a:buNone/>
            </a:pPr>
            <a:r>
              <a:rPr lang="en" sz="1800">
                <a:solidFill>
                  <a:schemeClr val="dk2"/>
                </a:solidFill>
                <a:latin typeface="Calibri"/>
                <a:ea typeface="Calibri"/>
                <a:cs typeface="Calibri"/>
                <a:sym typeface="Calibri"/>
              </a:rPr>
              <a:t>Change the flashing image to pixels that roll, turning on one at a time. One sequence will be pixel 0, then pixel 1, then pixel 2, and then pixel 3. Repeat the sequence in a loop, with the option to speed up or slow down.</a:t>
            </a:r>
            <a:endParaRPr sz="1800">
              <a:solidFill>
                <a:schemeClr val="dk2"/>
              </a:solidFill>
              <a:latin typeface="Calibri"/>
              <a:ea typeface="Calibri"/>
              <a:cs typeface="Calibri"/>
              <a:sym typeface="Calibri"/>
            </a:endParaRPr>
          </a:p>
        </p:txBody>
      </p:sp>
      <p:pic>
        <p:nvPicPr>
          <p:cNvPr id="118" name="Google Shape;118;p20"/>
          <p:cNvPicPr preferRelativeResize="0"/>
          <p:nvPr/>
        </p:nvPicPr>
        <p:blipFill>
          <a:blip r:embed="rId5">
            <a:alphaModFix/>
          </a:blip>
          <a:stretch>
            <a:fillRect/>
          </a:stretch>
        </p:blipFill>
        <p:spPr>
          <a:xfrm flipH="1">
            <a:off x="5867000" y="835825"/>
            <a:ext cx="226100" cy="785074"/>
          </a:xfrm>
          <a:prstGeom prst="rect">
            <a:avLst/>
          </a:prstGeom>
          <a:noFill/>
          <a:ln>
            <a:noFill/>
          </a:ln>
        </p:spPr>
      </p:pic>
      <p:pic>
        <p:nvPicPr>
          <p:cNvPr id="119" name="Google Shape;119;p20"/>
          <p:cNvPicPr preferRelativeResize="0"/>
          <p:nvPr/>
        </p:nvPicPr>
        <p:blipFill>
          <a:blip r:embed="rId5">
            <a:alphaModFix/>
          </a:blip>
          <a:stretch>
            <a:fillRect/>
          </a:stretch>
        </p:blipFill>
        <p:spPr>
          <a:xfrm flipH="1">
            <a:off x="6164950" y="835825"/>
            <a:ext cx="226100" cy="785074"/>
          </a:xfrm>
          <a:prstGeom prst="rect">
            <a:avLst/>
          </a:prstGeom>
          <a:noFill/>
          <a:ln>
            <a:noFill/>
          </a:ln>
        </p:spPr>
      </p:pic>
      <p:pic>
        <p:nvPicPr>
          <p:cNvPr id="120" name="Google Shape;120;p20"/>
          <p:cNvPicPr preferRelativeResize="0"/>
          <p:nvPr/>
        </p:nvPicPr>
        <p:blipFill>
          <a:blip r:embed="rId5">
            <a:alphaModFix/>
          </a:blip>
          <a:stretch>
            <a:fillRect/>
          </a:stretch>
        </p:blipFill>
        <p:spPr>
          <a:xfrm flipH="1">
            <a:off x="451775" y="900900"/>
            <a:ext cx="226100" cy="785074"/>
          </a:xfrm>
          <a:prstGeom prst="rect">
            <a:avLst/>
          </a:prstGeom>
          <a:noFill/>
          <a:ln>
            <a:noFill/>
          </a:ln>
        </p:spPr>
      </p:pic>
      <p:pic>
        <p:nvPicPr>
          <p:cNvPr id="121" name="Google Shape;121;p20"/>
          <p:cNvPicPr preferRelativeResize="0"/>
          <p:nvPr/>
        </p:nvPicPr>
        <p:blipFill>
          <a:blip r:embed="rId5">
            <a:alphaModFix/>
          </a:blip>
          <a:stretch>
            <a:fillRect/>
          </a:stretch>
        </p:blipFill>
        <p:spPr>
          <a:xfrm flipH="1">
            <a:off x="749725" y="900900"/>
            <a:ext cx="226100" cy="785074"/>
          </a:xfrm>
          <a:prstGeom prst="rect">
            <a:avLst/>
          </a:prstGeom>
          <a:noFill/>
          <a:ln>
            <a:noFill/>
          </a:ln>
        </p:spPr>
      </p:pic>
      <p:cxnSp>
        <p:nvCxnSpPr>
          <p:cNvPr id="124" name="Google Shape;124;p20"/>
          <p:cNvCxnSpPr>
            <a:cxnSpLocks/>
          </p:cNvCxnSpPr>
          <p:nvPr/>
        </p:nvCxnSpPr>
        <p:spPr>
          <a:xfrm rot="10800000">
            <a:off x="2290125" y="1858650"/>
            <a:ext cx="352500" cy="0"/>
          </a:xfrm>
          <a:prstGeom prst="straightConnector1">
            <a:avLst/>
          </a:prstGeom>
          <a:noFill/>
          <a:ln w="19050" cap="flat" cmpd="sng">
            <a:solidFill>
              <a:srgbClr val="9900FF"/>
            </a:solidFill>
            <a:prstDash val="solid"/>
            <a:round/>
            <a:headEnd type="none" w="med" len="med"/>
            <a:tailEnd type="triangle" w="med" len="med"/>
          </a:ln>
        </p:spPr>
      </p:cxnSp>
      <p:cxnSp>
        <p:nvCxnSpPr>
          <p:cNvPr id="125" name="Google Shape;125;p20"/>
          <p:cNvCxnSpPr>
            <a:cxnSpLocks/>
          </p:cNvCxnSpPr>
          <p:nvPr/>
        </p:nvCxnSpPr>
        <p:spPr>
          <a:xfrm rot="10800000" flipH="1">
            <a:off x="5370254" y="3629919"/>
            <a:ext cx="394500" cy="4200"/>
          </a:xfrm>
          <a:prstGeom prst="straightConnector1">
            <a:avLst/>
          </a:prstGeom>
          <a:noFill/>
          <a:ln w="19050" cap="flat" cmpd="sng">
            <a:solidFill>
              <a:srgbClr val="9900FF"/>
            </a:solidFill>
            <a:prstDash val="solid"/>
            <a:round/>
            <a:headEnd type="none" w="med" len="med"/>
            <a:tailEnd type="triangle" w="med" len="med"/>
          </a:ln>
        </p:spPr>
      </p:cxnSp>
      <p:pic>
        <p:nvPicPr>
          <p:cNvPr id="2" name="Online Media 1" title="Mission 6 Remix-2A">
            <a:hlinkClick r:id="" action="ppaction://media"/>
            <a:extLst>
              <a:ext uri="{FF2B5EF4-FFF2-40B4-BE49-F238E27FC236}">
                <a16:creationId xmlns:a16="http://schemas.microsoft.com/office/drawing/2014/main" id="{1BC1D6EB-005A-5BA4-0B41-7F746DABD1F8}"/>
              </a:ext>
            </a:extLst>
          </p:cNvPr>
          <p:cNvPicPr>
            <a:picLocks noRot="1" noChangeAspect="1"/>
          </p:cNvPicPr>
          <p:nvPr>
            <a:videoFile r:link="rId1"/>
          </p:nvPr>
        </p:nvPicPr>
        <p:blipFill>
          <a:blip r:embed="rId6"/>
          <a:stretch>
            <a:fillRect/>
          </a:stretch>
        </p:blipFill>
        <p:spPr>
          <a:xfrm>
            <a:off x="2584204" y="1204850"/>
            <a:ext cx="2786050" cy="1572887"/>
          </a:xfrm>
          <a:prstGeom prst="rect">
            <a:avLst/>
          </a:prstGeom>
        </p:spPr>
      </p:pic>
      <p:pic>
        <p:nvPicPr>
          <p:cNvPr id="3" name="Online Media 2" title="Mission 6 Remix-2B">
            <a:hlinkClick r:id="" action="ppaction://media"/>
            <a:extLst>
              <a:ext uri="{FF2B5EF4-FFF2-40B4-BE49-F238E27FC236}">
                <a16:creationId xmlns:a16="http://schemas.microsoft.com/office/drawing/2014/main" id="{0D9FE7E2-CD01-0C91-6A51-9E26E42CEA54}"/>
              </a:ext>
            </a:extLst>
          </p:cNvPr>
          <p:cNvPicPr>
            <a:picLocks noRot="1" noChangeAspect="1"/>
          </p:cNvPicPr>
          <p:nvPr>
            <a:videoFile r:link="rId2"/>
          </p:nvPr>
        </p:nvPicPr>
        <p:blipFill>
          <a:blip r:embed="rId7"/>
          <a:stretch>
            <a:fillRect/>
          </a:stretch>
        </p:blipFill>
        <p:spPr>
          <a:xfrm>
            <a:off x="2584204" y="2914621"/>
            <a:ext cx="2786050" cy="1572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31" name="Google Shape;131;p21"/>
          <p:cNvSpPr txBox="1"/>
          <p:nvPr/>
        </p:nvSpPr>
        <p:spPr>
          <a:xfrm>
            <a:off x="405875" y="1230125"/>
            <a:ext cx="2680200" cy="33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chemeClr val="dk2"/>
                </a:solidFill>
                <a:latin typeface="Calibri"/>
                <a:ea typeface="Calibri"/>
                <a:cs typeface="Calibri"/>
                <a:sym typeface="Calibri"/>
              </a:rPr>
              <a:t>Add two pitch sounds to the heartbeat, one for each image. Use the delay variable in the pitch statement instead of a sleep statement</a:t>
            </a:r>
            <a:br>
              <a:rPr lang="en" sz="1800">
                <a:solidFill>
                  <a:schemeClr val="dk2"/>
                </a:solidFill>
                <a:latin typeface="Calibri"/>
                <a:ea typeface="Calibri"/>
                <a:cs typeface="Calibri"/>
                <a:sym typeface="Calibri"/>
              </a:rPr>
            </a:br>
            <a:r>
              <a:rPr lang="en" sz="1800">
                <a:solidFill>
                  <a:schemeClr val="dk2"/>
                </a:solidFill>
                <a:latin typeface="Calibri"/>
                <a:ea typeface="Calibri"/>
                <a:cs typeface="Calibri"/>
                <a:sym typeface="Calibri"/>
              </a:rPr>
              <a:t>    Example:</a:t>
            </a:r>
            <a:endParaRPr sz="18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r>
              <a:rPr lang="en" sz="1500" b="1">
                <a:solidFill>
                  <a:schemeClr val="dk2"/>
                </a:solidFill>
                <a:latin typeface="Consolas"/>
                <a:ea typeface="Consolas"/>
                <a:cs typeface="Consolas"/>
                <a:sym typeface="Consolas"/>
              </a:rPr>
              <a:t>audio.pitch(440, delay)</a:t>
            </a:r>
            <a:endParaRPr sz="1500" b="1">
              <a:solidFill>
                <a:schemeClr val="dk2"/>
              </a:solidFill>
              <a:latin typeface="Consolas"/>
              <a:ea typeface="Consolas"/>
              <a:cs typeface="Consolas"/>
              <a:sym typeface="Consolas"/>
            </a:endParaRPr>
          </a:p>
          <a:p>
            <a:pPr marL="0" lvl="0" indent="0" algn="l" rtl="0">
              <a:lnSpc>
                <a:spcPct val="115000"/>
              </a:lnSpc>
              <a:spcBef>
                <a:spcPts val="0"/>
              </a:spcBef>
              <a:spcAft>
                <a:spcPts val="0"/>
              </a:spcAft>
              <a:buNone/>
            </a:pPr>
            <a:endParaRPr sz="1800">
              <a:solidFill>
                <a:schemeClr val="dk2"/>
              </a:solidFill>
              <a:latin typeface="Calibri"/>
              <a:ea typeface="Calibri"/>
              <a:cs typeface="Calibri"/>
              <a:sym typeface="Calibri"/>
            </a:endParaRPr>
          </a:p>
        </p:txBody>
      </p:sp>
      <p:pic>
        <p:nvPicPr>
          <p:cNvPr id="132" name="Google Shape;132;p21"/>
          <p:cNvPicPr preferRelativeResize="0"/>
          <p:nvPr/>
        </p:nvPicPr>
        <p:blipFill>
          <a:blip r:embed="rId4">
            <a:alphaModFix/>
          </a:blip>
          <a:stretch>
            <a:fillRect/>
          </a:stretch>
        </p:blipFill>
        <p:spPr>
          <a:xfrm flipH="1">
            <a:off x="481500" y="1146375"/>
            <a:ext cx="226100" cy="785074"/>
          </a:xfrm>
          <a:prstGeom prst="rect">
            <a:avLst/>
          </a:prstGeom>
          <a:noFill/>
          <a:ln>
            <a:noFill/>
          </a:ln>
        </p:spPr>
      </p:pic>
      <p:pic>
        <p:nvPicPr>
          <p:cNvPr id="133" name="Google Shape;133;p21"/>
          <p:cNvPicPr preferRelativeResize="0"/>
          <p:nvPr/>
        </p:nvPicPr>
        <p:blipFill>
          <a:blip r:embed="rId4">
            <a:alphaModFix/>
          </a:blip>
          <a:stretch>
            <a:fillRect/>
          </a:stretch>
        </p:blipFill>
        <p:spPr>
          <a:xfrm flipH="1">
            <a:off x="779450" y="1146375"/>
            <a:ext cx="226100" cy="785074"/>
          </a:xfrm>
          <a:prstGeom prst="rect">
            <a:avLst/>
          </a:prstGeom>
          <a:noFill/>
          <a:ln>
            <a:noFill/>
          </a:ln>
        </p:spPr>
      </p:pic>
      <p:cxnSp>
        <p:nvCxnSpPr>
          <p:cNvPr id="134" name="Google Shape;134;p21"/>
          <p:cNvCxnSpPr/>
          <p:nvPr/>
        </p:nvCxnSpPr>
        <p:spPr>
          <a:xfrm>
            <a:off x="5660950" y="2891687"/>
            <a:ext cx="426900" cy="21600"/>
          </a:xfrm>
          <a:prstGeom prst="straightConnector1">
            <a:avLst/>
          </a:prstGeom>
          <a:noFill/>
          <a:ln w="19050" cap="flat" cmpd="sng">
            <a:solidFill>
              <a:srgbClr val="0000FF"/>
            </a:solidFill>
            <a:prstDash val="solid"/>
            <a:round/>
            <a:headEnd type="none" w="med" len="med"/>
            <a:tailEnd type="triangle" w="med" len="med"/>
          </a:ln>
        </p:spPr>
      </p:cxnSp>
      <p:sp>
        <p:nvSpPr>
          <p:cNvPr id="135" name="Google Shape;135;p21"/>
          <p:cNvSpPr txBox="1"/>
          <p:nvPr/>
        </p:nvSpPr>
        <p:spPr>
          <a:xfrm>
            <a:off x="6275625" y="1272000"/>
            <a:ext cx="2491200" cy="33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chemeClr val="dk2"/>
                </a:solidFill>
                <a:latin typeface="Calibri"/>
                <a:ea typeface="Calibri"/>
                <a:cs typeface="Calibri"/>
                <a:sym typeface="Calibri"/>
              </a:rPr>
              <a:t>Add code that will prevent the runtime error. Remember: the error happens when delay is below 0. How can you make sure this doesn’t happen?</a:t>
            </a:r>
            <a:endParaRPr sz="1800">
              <a:solidFill>
                <a:srgbClr val="434343"/>
              </a:solidFill>
              <a:latin typeface="Calibri"/>
              <a:ea typeface="Calibri"/>
              <a:cs typeface="Calibri"/>
              <a:sym typeface="Calibri"/>
            </a:endParaRPr>
          </a:p>
        </p:txBody>
      </p:sp>
      <p:pic>
        <p:nvPicPr>
          <p:cNvPr id="136" name="Google Shape;136;p21"/>
          <p:cNvPicPr preferRelativeResize="0"/>
          <p:nvPr/>
        </p:nvPicPr>
        <p:blipFill>
          <a:blip r:embed="rId4">
            <a:alphaModFix/>
          </a:blip>
          <a:stretch>
            <a:fillRect/>
          </a:stretch>
        </p:blipFill>
        <p:spPr>
          <a:xfrm flipH="1">
            <a:off x="6351250" y="1188250"/>
            <a:ext cx="226100" cy="785074"/>
          </a:xfrm>
          <a:prstGeom prst="rect">
            <a:avLst/>
          </a:prstGeom>
          <a:noFill/>
          <a:ln>
            <a:noFill/>
          </a:ln>
        </p:spPr>
      </p:pic>
      <p:pic>
        <p:nvPicPr>
          <p:cNvPr id="137" name="Google Shape;137;p21"/>
          <p:cNvPicPr preferRelativeResize="0"/>
          <p:nvPr/>
        </p:nvPicPr>
        <p:blipFill>
          <a:blip r:embed="rId4">
            <a:alphaModFix/>
          </a:blip>
          <a:stretch>
            <a:fillRect/>
          </a:stretch>
        </p:blipFill>
        <p:spPr>
          <a:xfrm flipH="1">
            <a:off x="6649200" y="1188250"/>
            <a:ext cx="226100" cy="785074"/>
          </a:xfrm>
          <a:prstGeom prst="rect">
            <a:avLst/>
          </a:prstGeom>
          <a:noFill/>
          <a:ln>
            <a:noFill/>
          </a:ln>
        </p:spPr>
      </p:pic>
      <p:pic>
        <p:nvPicPr>
          <p:cNvPr id="138" name="Google Shape;138;p21"/>
          <p:cNvPicPr preferRelativeResize="0"/>
          <p:nvPr/>
        </p:nvPicPr>
        <p:blipFill>
          <a:blip r:embed="rId4">
            <a:alphaModFix/>
          </a:blip>
          <a:stretch>
            <a:fillRect/>
          </a:stretch>
        </p:blipFill>
        <p:spPr>
          <a:xfrm flipH="1">
            <a:off x="6947150" y="1188250"/>
            <a:ext cx="226100" cy="785074"/>
          </a:xfrm>
          <a:prstGeom prst="rect">
            <a:avLst/>
          </a:prstGeom>
          <a:noFill/>
          <a:ln>
            <a:noFill/>
          </a:ln>
        </p:spPr>
      </p:pic>
      <p:sp>
        <p:nvSpPr>
          <p:cNvPr id="139" name="Google Shape;139;p21"/>
          <p:cNvSpPr txBox="1"/>
          <p:nvPr/>
        </p:nvSpPr>
        <p:spPr>
          <a:xfrm>
            <a:off x="1524150" y="4461025"/>
            <a:ext cx="5800200" cy="4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dirty="0">
                <a:solidFill>
                  <a:schemeClr val="lt2"/>
                </a:solidFill>
                <a:latin typeface="Calibri"/>
                <a:ea typeface="Calibri"/>
                <a:cs typeface="Calibri"/>
                <a:sym typeface="Calibri"/>
              </a:rPr>
              <a:t>You can include any of the options in the spicy remix.</a:t>
            </a:r>
            <a:endParaRPr sz="1800" i="1" dirty="0">
              <a:solidFill>
                <a:schemeClr val="lt2"/>
              </a:solidFill>
              <a:latin typeface="Calibri"/>
              <a:ea typeface="Calibri"/>
              <a:cs typeface="Calibri"/>
              <a:sym typeface="Calibri"/>
            </a:endParaRPr>
          </a:p>
        </p:txBody>
      </p:sp>
      <p:pic>
        <p:nvPicPr>
          <p:cNvPr id="2" name="Online Media 1" title="Mission 6 Remix-3A">
            <a:hlinkClick r:id="" action="ppaction://media"/>
            <a:extLst>
              <a:ext uri="{FF2B5EF4-FFF2-40B4-BE49-F238E27FC236}">
                <a16:creationId xmlns:a16="http://schemas.microsoft.com/office/drawing/2014/main" id="{5D280923-ECC0-9830-0797-1BABA12A9763}"/>
              </a:ext>
            </a:extLst>
          </p:cNvPr>
          <p:cNvPicPr>
            <a:picLocks noRot="1" noChangeAspect="1"/>
          </p:cNvPicPr>
          <p:nvPr>
            <a:videoFile r:link="rId1"/>
          </p:nvPr>
        </p:nvPicPr>
        <p:blipFill>
          <a:blip r:embed="rId5"/>
          <a:stretch>
            <a:fillRect/>
          </a:stretch>
        </p:blipFill>
        <p:spPr>
          <a:xfrm>
            <a:off x="3314569" y="2525206"/>
            <a:ext cx="2491200" cy="1406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On-screen Show (16:9)</PresentationFormat>
  <Paragraphs>104</Paragraphs>
  <Slides>18</Slides>
  <Notes>18</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Alegreya Black</vt:lpstr>
      <vt:lpstr>Source Sans Pro</vt:lpstr>
      <vt:lpstr>Consolas</vt:lpstr>
      <vt:lpstr>Raleway</vt:lpstr>
      <vt:lpstr>Montserrat</vt:lpstr>
      <vt:lpstr>Calibri</vt:lpstr>
      <vt:lpstr>Arial</vt:lpstr>
      <vt:lpstr>Alegreya ExtraBold</vt:lpstr>
      <vt:lpstr>Plum</vt:lpstr>
      <vt:lpstr>Mission 6 Remix </vt:lpstr>
      <vt:lpstr>Warm-up</vt:lpstr>
      <vt:lpstr>Time for a project remix!</vt:lpstr>
      <vt:lpstr>Project Remix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2024-07-29T15:01:17Z</dcterms:modified>
</cp:coreProperties>
</file>